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  <p:sldMasterId id="2147483674" r:id="rId5"/>
    <p:sldMasterId id="2147483676" r:id="rId6"/>
    <p:sldMasterId id="2147483690" r:id="rId7"/>
  </p:sldMasterIdLst>
  <p:notesMasterIdLst>
    <p:notesMasterId r:id="rId11"/>
  </p:notesMasterIdLst>
  <p:sldIdLst>
    <p:sldId id="270" r:id="rId8"/>
    <p:sldId id="280" r:id="rId9"/>
    <p:sldId id="281" r:id="rId10"/>
  </p:sldIdLst>
  <p:sldSz cx="12192000" cy="6858000"/>
  <p:notesSz cx="10021888" cy="688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847" userDrawn="1">
          <p15:clr>
            <a:srgbClr val="A4A3A4"/>
          </p15:clr>
        </p15:guide>
        <p15:guide id="2" pos="17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DD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894" y="102"/>
      </p:cViewPr>
      <p:guideLst>
        <p:guide orient="horz" pos="1847"/>
        <p:guide pos="17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 Farthing" userId="1eeabc78-8b67-4367-8041-cbe9c73d39c1" providerId="ADAL" clId="{735F5B79-3733-4049-A269-506A3E7383F4}"/>
    <pc:docChg chg="delSld">
      <pc:chgData name="R. Farthing" userId="1eeabc78-8b67-4367-8041-cbe9c73d39c1" providerId="ADAL" clId="{735F5B79-3733-4049-A269-506A3E7383F4}" dt="2022-10-05T12:13:16.887" v="12" actId="47"/>
      <pc:docMkLst>
        <pc:docMk/>
      </pc:docMkLst>
      <pc:sldChg chg="del">
        <pc:chgData name="R. Farthing" userId="1eeabc78-8b67-4367-8041-cbe9c73d39c1" providerId="ADAL" clId="{735F5B79-3733-4049-A269-506A3E7383F4}" dt="2022-10-05T12:13:06.522" v="0" actId="47"/>
        <pc:sldMkLst>
          <pc:docMk/>
          <pc:sldMk cId="2557586445" sldId="260"/>
        </pc:sldMkLst>
      </pc:sldChg>
      <pc:sldChg chg="del">
        <pc:chgData name="R. Farthing" userId="1eeabc78-8b67-4367-8041-cbe9c73d39c1" providerId="ADAL" clId="{735F5B79-3733-4049-A269-506A3E7383F4}" dt="2022-10-05T12:13:07.145" v="1" actId="47"/>
        <pc:sldMkLst>
          <pc:docMk/>
          <pc:sldMk cId="50607099" sldId="282"/>
        </pc:sldMkLst>
      </pc:sldChg>
      <pc:sldChg chg="del">
        <pc:chgData name="R. Farthing" userId="1eeabc78-8b67-4367-8041-cbe9c73d39c1" providerId="ADAL" clId="{735F5B79-3733-4049-A269-506A3E7383F4}" dt="2022-10-05T12:13:07.612" v="2" actId="47"/>
        <pc:sldMkLst>
          <pc:docMk/>
          <pc:sldMk cId="1814802968" sldId="283"/>
        </pc:sldMkLst>
      </pc:sldChg>
      <pc:sldChg chg="del">
        <pc:chgData name="R. Farthing" userId="1eeabc78-8b67-4367-8041-cbe9c73d39c1" providerId="ADAL" clId="{735F5B79-3733-4049-A269-506A3E7383F4}" dt="2022-10-05T12:13:08.331" v="4" actId="47"/>
        <pc:sldMkLst>
          <pc:docMk/>
          <pc:sldMk cId="2673558341" sldId="295"/>
        </pc:sldMkLst>
      </pc:sldChg>
      <pc:sldChg chg="del">
        <pc:chgData name="R. Farthing" userId="1eeabc78-8b67-4367-8041-cbe9c73d39c1" providerId="ADAL" clId="{735F5B79-3733-4049-A269-506A3E7383F4}" dt="2022-10-05T12:13:10.876" v="8" actId="47"/>
        <pc:sldMkLst>
          <pc:docMk/>
          <pc:sldMk cId="1470531668" sldId="296"/>
        </pc:sldMkLst>
      </pc:sldChg>
      <pc:sldChg chg="del">
        <pc:chgData name="R. Farthing" userId="1eeabc78-8b67-4367-8041-cbe9c73d39c1" providerId="ADAL" clId="{735F5B79-3733-4049-A269-506A3E7383F4}" dt="2022-10-05T12:13:10.166" v="7" actId="47"/>
        <pc:sldMkLst>
          <pc:docMk/>
          <pc:sldMk cId="714152735" sldId="297"/>
        </pc:sldMkLst>
      </pc:sldChg>
      <pc:sldChg chg="del">
        <pc:chgData name="R. Farthing" userId="1eeabc78-8b67-4367-8041-cbe9c73d39c1" providerId="ADAL" clId="{735F5B79-3733-4049-A269-506A3E7383F4}" dt="2022-10-05T12:13:12.450" v="10" actId="47"/>
        <pc:sldMkLst>
          <pc:docMk/>
          <pc:sldMk cId="1520788519" sldId="298"/>
        </pc:sldMkLst>
      </pc:sldChg>
      <pc:sldChg chg="del">
        <pc:chgData name="R. Farthing" userId="1eeabc78-8b67-4367-8041-cbe9c73d39c1" providerId="ADAL" clId="{735F5B79-3733-4049-A269-506A3E7383F4}" dt="2022-10-05T12:13:11.708" v="9" actId="47"/>
        <pc:sldMkLst>
          <pc:docMk/>
          <pc:sldMk cId="3300537664" sldId="299"/>
        </pc:sldMkLst>
      </pc:sldChg>
      <pc:sldChg chg="del">
        <pc:chgData name="R. Farthing" userId="1eeabc78-8b67-4367-8041-cbe9c73d39c1" providerId="ADAL" clId="{735F5B79-3733-4049-A269-506A3E7383F4}" dt="2022-10-05T12:13:13.472" v="11" actId="47"/>
        <pc:sldMkLst>
          <pc:docMk/>
          <pc:sldMk cId="3149565264" sldId="300"/>
        </pc:sldMkLst>
      </pc:sldChg>
      <pc:sldChg chg="del">
        <pc:chgData name="R. Farthing" userId="1eeabc78-8b67-4367-8041-cbe9c73d39c1" providerId="ADAL" clId="{735F5B79-3733-4049-A269-506A3E7383F4}" dt="2022-10-05T12:13:16.887" v="12" actId="47"/>
        <pc:sldMkLst>
          <pc:docMk/>
          <pc:sldMk cId="3027501709" sldId="301"/>
        </pc:sldMkLst>
      </pc:sldChg>
      <pc:sldChg chg="del">
        <pc:chgData name="R. Farthing" userId="1eeabc78-8b67-4367-8041-cbe9c73d39c1" providerId="ADAL" clId="{735F5B79-3733-4049-A269-506A3E7383F4}" dt="2022-10-05T12:13:09.134" v="6" actId="47"/>
        <pc:sldMkLst>
          <pc:docMk/>
          <pc:sldMk cId="1150549669" sldId="302"/>
        </pc:sldMkLst>
      </pc:sldChg>
      <pc:sldChg chg="del">
        <pc:chgData name="R. Farthing" userId="1eeabc78-8b67-4367-8041-cbe9c73d39c1" providerId="ADAL" clId="{735F5B79-3733-4049-A269-506A3E7383F4}" dt="2022-10-05T12:13:08.578" v="5" actId="47"/>
        <pc:sldMkLst>
          <pc:docMk/>
          <pc:sldMk cId="1716364401" sldId="303"/>
        </pc:sldMkLst>
      </pc:sldChg>
      <pc:sldChg chg="del">
        <pc:chgData name="R. Farthing" userId="1eeabc78-8b67-4367-8041-cbe9c73d39c1" providerId="ADAL" clId="{735F5B79-3733-4049-A269-506A3E7383F4}" dt="2022-10-05T12:13:08.014" v="3" actId="47"/>
        <pc:sldMkLst>
          <pc:docMk/>
          <pc:sldMk cId="479479511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3029" cy="345715"/>
          </a:xfrm>
          <a:prstGeom prst="rect">
            <a:avLst/>
          </a:prstGeom>
        </p:spPr>
        <p:txBody>
          <a:bodyPr vert="horz" lIns="59893" tIns="29947" rIns="59893" bIns="2994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6757" y="1"/>
            <a:ext cx="4343028" cy="345715"/>
          </a:xfrm>
          <a:prstGeom prst="rect">
            <a:avLst/>
          </a:prstGeom>
        </p:spPr>
        <p:txBody>
          <a:bodyPr vert="horz" lIns="59893" tIns="29947" rIns="59893" bIns="29947" rtlCol="0"/>
          <a:lstStyle>
            <a:lvl1pPr algn="r">
              <a:defRPr sz="800"/>
            </a:lvl1pPr>
          </a:lstStyle>
          <a:p>
            <a:fld id="{E3BD945C-ED8F-B54A-881F-D69ED8F7B3F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2013"/>
            <a:ext cx="4132262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9893" tIns="29947" rIns="59893" bIns="299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400" y="3315999"/>
            <a:ext cx="8017090" cy="2712532"/>
          </a:xfrm>
          <a:prstGeom prst="rect">
            <a:avLst/>
          </a:prstGeom>
        </p:spPr>
        <p:txBody>
          <a:bodyPr vert="horz" lIns="59893" tIns="29947" rIns="59893" bIns="2994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44036"/>
            <a:ext cx="4343029" cy="345715"/>
          </a:xfrm>
          <a:prstGeom prst="rect">
            <a:avLst/>
          </a:prstGeom>
        </p:spPr>
        <p:txBody>
          <a:bodyPr vert="horz" lIns="59893" tIns="29947" rIns="59893" bIns="2994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6757" y="6544036"/>
            <a:ext cx="4343028" cy="345715"/>
          </a:xfrm>
          <a:prstGeom prst="rect">
            <a:avLst/>
          </a:prstGeom>
        </p:spPr>
        <p:txBody>
          <a:bodyPr vert="horz" lIns="59893" tIns="29947" rIns="59893" bIns="29947" rtlCol="0" anchor="b"/>
          <a:lstStyle>
            <a:lvl1pPr algn="r">
              <a:defRPr sz="800"/>
            </a:lvl1pPr>
          </a:lstStyle>
          <a:p>
            <a:fld id="{7494360A-A8B1-0247-99A2-92F92A26A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1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1pPr>
    <a:lvl2pPr marL="337187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2pPr>
    <a:lvl3pPr marL="674370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3pPr>
    <a:lvl4pPr marL="1011554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4pPr>
    <a:lvl5pPr marL="1348740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5pPr>
    <a:lvl6pPr marL="1685926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6pPr>
    <a:lvl7pPr marL="2023109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7pPr>
    <a:lvl8pPr marL="2360294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8pPr>
    <a:lvl9pPr marL="2697479" algn="l" defTabSz="674370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4360A-A8B1-0247-99A2-92F92A26AD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6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4360A-A8B1-0247-99A2-92F92A26A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12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4360A-A8B1-0247-99A2-92F92A26AD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3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58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8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82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30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3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91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27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3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2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7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7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5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83209-4419-6968-9836-F9EBFC7571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01F33E-74E2-497C-B5FB-B4F798DC617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21363" y="67208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6849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488654" rtl="0" eaLnBrk="1" latinLnBrk="0" hangingPunct="1">
        <a:lnSpc>
          <a:spcPct val="90000"/>
        </a:lnSpc>
        <a:spcBef>
          <a:spcPct val="0"/>
        </a:spcBef>
        <a:buNone/>
        <a:defRPr sz="23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164" indent="-122164" algn="l" defTabSz="488654" rtl="0" eaLnBrk="1" latinLnBrk="0" hangingPunct="1">
        <a:lnSpc>
          <a:spcPct val="90000"/>
        </a:lnSpc>
        <a:spcBef>
          <a:spcPts val="53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1pPr>
      <a:lvl2pPr marL="366492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2pPr>
      <a:lvl3pPr marL="610819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855146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4pPr>
      <a:lvl5pPr marL="1099473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5pPr>
      <a:lvl6pPr marL="1343801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6pPr>
      <a:lvl7pPr marL="1588128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7pPr>
      <a:lvl8pPr marL="1832456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8pPr>
      <a:lvl9pPr marL="2076783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1pPr>
      <a:lvl2pPr marL="244327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2pPr>
      <a:lvl3pPr marL="488654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3pPr>
      <a:lvl4pPr marL="732983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4pPr>
      <a:lvl5pPr marL="97731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5pPr>
      <a:lvl6pPr marL="1221637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6pPr>
      <a:lvl7pPr marL="1465964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7pPr>
      <a:lvl8pPr marL="1710292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8pPr>
      <a:lvl9pPr marL="195462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29571-3FD1-B8D9-FD97-6961755EFF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2E6338-CF67-499D-A050-F8B7741D2F8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21363" y="67208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85693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488654" rtl="0" eaLnBrk="1" latinLnBrk="0" hangingPunct="1">
        <a:lnSpc>
          <a:spcPct val="90000"/>
        </a:lnSpc>
        <a:spcBef>
          <a:spcPct val="0"/>
        </a:spcBef>
        <a:buNone/>
        <a:defRPr sz="23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164" indent="-122164" algn="l" defTabSz="488654" rtl="0" eaLnBrk="1" latinLnBrk="0" hangingPunct="1">
        <a:lnSpc>
          <a:spcPct val="90000"/>
        </a:lnSpc>
        <a:spcBef>
          <a:spcPts val="53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1pPr>
      <a:lvl2pPr marL="366492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2pPr>
      <a:lvl3pPr marL="610819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855146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4pPr>
      <a:lvl5pPr marL="1099473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5pPr>
      <a:lvl6pPr marL="1343801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6pPr>
      <a:lvl7pPr marL="1588128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7pPr>
      <a:lvl8pPr marL="1832456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8pPr>
      <a:lvl9pPr marL="2076783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1pPr>
      <a:lvl2pPr marL="244327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2pPr>
      <a:lvl3pPr marL="488654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3pPr>
      <a:lvl4pPr marL="732983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4pPr>
      <a:lvl5pPr marL="97731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5pPr>
      <a:lvl6pPr marL="1221637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6pPr>
      <a:lvl7pPr marL="1465964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7pPr>
      <a:lvl8pPr marL="1710292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8pPr>
      <a:lvl9pPr marL="195462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DC1024-B637-CF67-C944-75F4E8C92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00389D-C1FB-456E-AF45-C201B916D6A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21363" y="67208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58980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488654" rtl="0" eaLnBrk="1" latinLnBrk="0" hangingPunct="1">
        <a:lnSpc>
          <a:spcPct val="90000"/>
        </a:lnSpc>
        <a:spcBef>
          <a:spcPct val="0"/>
        </a:spcBef>
        <a:buNone/>
        <a:defRPr sz="23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164" indent="-122164" algn="l" defTabSz="488654" rtl="0" eaLnBrk="1" latinLnBrk="0" hangingPunct="1">
        <a:lnSpc>
          <a:spcPct val="90000"/>
        </a:lnSpc>
        <a:spcBef>
          <a:spcPts val="53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1pPr>
      <a:lvl2pPr marL="366492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2pPr>
      <a:lvl3pPr marL="610819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855146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4pPr>
      <a:lvl5pPr marL="1099473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5pPr>
      <a:lvl6pPr marL="1343801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6pPr>
      <a:lvl7pPr marL="1588128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7pPr>
      <a:lvl8pPr marL="1832456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8pPr>
      <a:lvl9pPr marL="2076783" indent="-122164" algn="l" defTabSz="488654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1pPr>
      <a:lvl2pPr marL="244327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2pPr>
      <a:lvl3pPr marL="488654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3pPr>
      <a:lvl4pPr marL="732983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4pPr>
      <a:lvl5pPr marL="97731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5pPr>
      <a:lvl6pPr marL="1221637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6pPr>
      <a:lvl7pPr marL="1465964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7pPr>
      <a:lvl8pPr marL="1710292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8pPr>
      <a:lvl9pPr marL="1954620" algn="l" defTabSz="488654" rtl="0" eaLnBrk="1" latinLnBrk="0" hangingPunct="1">
        <a:defRPr sz="9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E24A6F-A6D8-2757-BC37-E682E910F3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0A6D5B-A4C8-4987-AE1F-CEDC45516CD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21363" y="67208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43511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1AC664-8295-A72E-5236-ED2D8085BDC6}"/>
              </a:ext>
            </a:extLst>
          </p:cNvPr>
          <p:cNvSpPr txBox="1"/>
          <p:nvPr/>
        </p:nvSpPr>
        <p:spPr>
          <a:xfrm>
            <a:off x="6182698" y="421080"/>
            <a:ext cx="733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 Regular"/>
                <a:cs typeface="Futura Medium" panose="020B0602020204020303" pitchFamily="34" charset="-79"/>
              </a:rPr>
              <a:t>WEEK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Calibri Regular"/>
                <a:cs typeface="Futura Medium" panose="020B0602020204020303" pitchFamily="34" charset="-79"/>
              </a:rPr>
              <a:t>ONE</a:t>
            </a:r>
            <a:endParaRPr lang="en-GB" sz="12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81F78F-F719-2C2C-9D56-6016A19D0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669469"/>
              </p:ext>
            </p:extLst>
          </p:nvPr>
        </p:nvGraphicFramePr>
        <p:xfrm>
          <a:off x="1371600" y="2057400"/>
          <a:ext cx="5257800" cy="441000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9908848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389348707"/>
                    </a:ext>
                  </a:extLst>
                </a:gridCol>
              </a:tblGrid>
              <a:tr h="88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Siracha Glazed Chicken Burger</a:t>
                      </a:r>
                      <a:endParaRPr lang="en-GB" sz="1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Chipotle Potato Wedges, </a:t>
                      </a:r>
                      <a:b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Sweetcorn and Coleslaw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Vegetarian Devil’s </a:t>
                      </a:r>
                      <a:br>
                        <a:rPr lang="en-GB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Kitchen Burger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Chipotle Potato Wedges, </a:t>
                      </a:r>
                      <a:b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Sweetcorn and Coleslaw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294430"/>
                  </a:ext>
                </a:extLst>
              </a:tr>
              <a:tr h="882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 African Chicken </a:t>
                      </a:r>
                      <a:r>
                        <a:rPr lang="en-GB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Rice</a:t>
                      </a:r>
                      <a:endParaRPr lang="en-GB" sz="1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Mixed Side Salad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Cauliflower Mac 'n' Cheese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Garlic and Herb Bread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525051"/>
                  </a:ext>
                </a:extLst>
              </a:tr>
              <a:tr h="88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Roast Turkey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800" b="0" i="0" dirty="0">
                          <a:latin typeface="Arial"/>
                          <a:cs typeface="Arial"/>
                        </a:rPr>
                        <a:t>Served with Mashed Potato, Yorkshire Pudding, Carrots, Cabbage and Gravy</a:t>
                      </a:r>
                      <a:endParaRPr lang="en-GB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Vegetarian Cottage Pie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Peas</a:t>
                      </a:r>
                      <a:endParaRPr lang="en-GB" sz="8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030092"/>
                  </a:ext>
                </a:extLst>
              </a:tr>
              <a:tr h="88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Sloppy Joe Burger</a:t>
                      </a:r>
                      <a:endParaRPr lang="en-GB" sz="1200" b="0" i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Baked Garlic and Herb Wedges</a:t>
                      </a:r>
                      <a:endParaRPr lang="en-GB" sz="8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Yellow Vegetable Curry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with Wholegrain Rice</a:t>
                      </a:r>
                      <a:b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Sweetcorn</a:t>
                      </a:r>
                      <a:endParaRPr kumimoji="0" lang="en-GB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937821"/>
                  </a:ext>
                </a:extLst>
              </a:tr>
              <a:tr h="88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Breaded Chicken Strips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800" b="0" i="0" dirty="0">
                          <a:latin typeface="Arial"/>
                          <a:cs typeface="Arial"/>
                        </a:rPr>
                        <a:t>Served 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with Chips, Baked Beans and Peas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Vegan Sausage Roll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Chips, Baked Beans and Peas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49942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C14A6E9-E84E-8875-99A9-6399B6DE0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6522899"/>
            <a:ext cx="123292" cy="211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8605FE-54D1-1B30-0683-2418A4CB0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481" y="6582571"/>
            <a:ext cx="158162" cy="123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9E947E-CB0C-94E5-C0F8-FA1DBAA56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712" y="6582571"/>
            <a:ext cx="92563" cy="129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56F932-3F42-1C77-698E-F86BD7CC14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7586" y="6579440"/>
            <a:ext cx="123292" cy="154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B90EBF-CD5A-BA3F-8704-40FD258D96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8431" y="6591632"/>
            <a:ext cx="107637" cy="1230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ACDBE1-6DA6-C268-F07E-AA0690C406F9}"/>
              </a:ext>
            </a:extLst>
          </p:cNvPr>
          <p:cNvSpPr txBox="1"/>
          <p:nvPr/>
        </p:nvSpPr>
        <p:spPr>
          <a:xfrm>
            <a:off x="7198095" y="6530028"/>
            <a:ext cx="7649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+mn-lt"/>
              </a:rPr>
              <a:t>Vegetarian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4CFA23-B65C-4BBB-F9A7-4E1D6885B10A}"/>
              </a:ext>
            </a:extLst>
          </p:cNvPr>
          <p:cNvSpPr txBox="1"/>
          <p:nvPr/>
        </p:nvSpPr>
        <p:spPr>
          <a:xfrm>
            <a:off x="8151919" y="6530028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+mn-lt"/>
              </a:rPr>
              <a:t>Oily fish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4A7947-A0B7-7405-8119-3AE2A865BC11}"/>
              </a:ext>
            </a:extLst>
          </p:cNvPr>
          <p:cNvSpPr txBox="1"/>
          <p:nvPr/>
        </p:nvSpPr>
        <p:spPr>
          <a:xfrm>
            <a:off x="8889338" y="6530028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+mn-lt"/>
              </a:rPr>
              <a:t>Wholegrain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4BF212-FE07-B8BA-4EEC-97733A0C08F7}"/>
              </a:ext>
            </a:extLst>
          </p:cNvPr>
          <p:cNvSpPr txBox="1"/>
          <p:nvPr/>
        </p:nvSpPr>
        <p:spPr>
          <a:xfrm>
            <a:off x="9774241" y="6530028"/>
            <a:ext cx="5540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n-lt"/>
              </a:rPr>
              <a:t>Fruity!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1E0C55-6C42-2DA1-D048-37290857958F}"/>
              </a:ext>
            </a:extLst>
          </p:cNvPr>
          <p:cNvSpPr txBox="1"/>
          <p:nvPr/>
        </p:nvSpPr>
        <p:spPr>
          <a:xfrm>
            <a:off x="10423171" y="6530028"/>
            <a:ext cx="1395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n-lt"/>
              </a:rPr>
              <a:t>Nutritionist’s Choice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DBE2C14-8E09-4015-B0B6-2C2C480BC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9437" y="2380224"/>
            <a:ext cx="123292" cy="1541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11940F-4AE1-5D23-1D11-A05E8CBA59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0065" y="3184555"/>
            <a:ext cx="123292" cy="1541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CF94A5-3E59-830D-5A41-AA253C1AFD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3749" y="4094156"/>
            <a:ext cx="123292" cy="1541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F0B945-0FD1-D608-FC9F-4AD08509B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750" y="2326887"/>
            <a:ext cx="123292" cy="2113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E11AB5-BBB4-8914-28D3-328EAC614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524" y="3181207"/>
            <a:ext cx="123292" cy="2113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CBD62C2-9336-4BE0-59BE-11FD92268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093" y="4051594"/>
            <a:ext cx="123292" cy="2113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6E3BEB-02BD-9E1C-F8B1-01F425118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910" y="4896264"/>
            <a:ext cx="123292" cy="2113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386960-97E0-ABAC-E202-67AD5C2BE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750" y="5819586"/>
            <a:ext cx="123292" cy="2113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F14BCD-E322-0405-6814-B3A2A6E704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6524" y="5158079"/>
            <a:ext cx="107637" cy="1230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279543-28C6-D71A-E1A2-BFADDED1E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8645" y="4924886"/>
            <a:ext cx="123292" cy="15411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1D9FE92-A1EC-76EF-3E6C-550E80378D4D}"/>
              </a:ext>
            </a:extLst>
          </p:cNvPr>
          <p:cNvSpPr txBox="1"/>
          <p:nvPr/>
        </p:nvSpPr>
        <p:spPr>
          <a:xfrm>
            <a:off x="6915738" y="5228016"/>
            <a:ext cx="2196000" cy="73039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 healthy selection of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Fresh Salads, Fresh Sandwiches, Baguettes and Wraps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95E328-29F4-B2D3-5304-7A0A8DFDCEAA}"/>
              </a:ext>
            </a:extLst>
          </p:cNvPr>
          <p:cNvSpPr txBox="1"/>
          <p:nvPr/>
        </p:nvSpPr>
        <p:spPr>
          <a:xfrm>
            <a:off x="6915738" y="3036849"/>
            <a:ext cx="2196000" cy="9843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Love Joes Burritos and Wraps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Freshly Baked Pizza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Pasta and Sauces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Topped Jacket Potatoes</a:t>
            </a:r>
          </a:p>
        </p:txBody>
      </p:sp>
    </p:spTree>
    <p:extLst>
      <p:ext uri="{BB962C8B-B14F-4D97-AF65-F5344CB8AC3E}">
        <p14:creationId xmlns:p14="http://schemas.microsoft.com/office/powerpoint/2010/main" val="306356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1AC664-8295-A72E-5236-ED2D8085BDC6}"/>
              </a:ext>
            </a:extLst>
          </p:cNvPr>
          <p:cNvSpPr txBox="1"/>
          <p:nvPr/>
        </p:nvSpPr>
        <p:spPr>
          <a:xfrm>
            <a:off x="6182698" y="421080"/>
            <a:ext cx="733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 Regular"/>
                <a:cs typeface="Futura Medium" panose="020B0602020204020303" pitchFamily="34" charset="-79"/>
              </a:rPr>
              <a:t>WEEK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Calibri Regular"/>
                <a:cs typeface="Futura Medium" panose="020B0602020204020303" pitchFamily="34" charset="-79"/>
              </a:rPr>
              <a:t>TWO</a:t>
            </a:r>
            <a:endParaRPr lang="en-GB" sz="12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81F78F-F719-2C2C-9D56-6016A19D0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303737"/>
              </p:ext>
            </p:extLst>
          </p:nvPr>
        </p:nvGraphicFramePr>
        <p:xfrm>
          <a:off x="1371600" y="2016000"/>
          <a:ext cx="5257800" cy="4495801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9908848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389348707"/>
                    </a:ext>
                  </a:extLst>
                </a:gridCol>
              </a:tblGrid>
              <a:tr h="87075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Pork Sausage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Mashed Potato, </a:t>
                      </a:r>
                      <a:b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Sweetcorn, Peas and Gravy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Vegetarian Devil’s </a:t>
                      </a:r>
                      <a:b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Kitchen Sausage </a:t>
                      </a: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Mashed Potato, </a:t>
                      </a:r>
                      <a:b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Sweetcorn, Peas and Gravy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294430"/>
                  </a:ext>
                </a:extLst>
              </a:tr>
              <a:tr h="87075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Katsu</a:t>
                      </a: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Wholegrain Rice </a:t>
                      </a:r>
                      <a:b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Peas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Pesto Pasta Bake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525051"/>
                  </a:ext>
                </a:extLst>
              </a:tr>
              <a:tr h="87075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Roast Pork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Mashed Potato, Yorkshire Pudding,</a:t>
                      </a:r>
                      <a:b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Carrots, Cabbage and Gravy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Vegetable Pastry Roll</a:t>
                      </a: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Mashed Potato, Yorkshire Pudding,</a:t>
                      </a:r>
                      <a:b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Carrots, Cabbage and Gravy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030092"/>
                  </a:ext>
                </a:extLst>
              </a:tr>
              <a:tr h="87075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Pulled Mexican Chicken </a:t>
                      </a:r>
                      <a:b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Crushed Taco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Wholegrain Rice </a:t>
                      </a:r>
                      <a:b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Mixed Side Salad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Yellow Vegetable Curry</a:t>
                      </a:r>
                    </a:p>
                    <a:p>
                      <a:pPr algn="ctr"/>
                      <a:r>
                        <a:rPr lang="en-GB" sz="800" b="0" i="0" dirty="0">
                          <a:latin typeface="Arial"/>
                          <a:cs typeface="Arial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with Wholegrain Rice and Sweetcorn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937821"/>
                  </a:ext>
                </a:extLst>
              </a:tr>
              <a:tr h="101276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Breaded Chicken Strips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Chips, Peas and Baked Beans 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Vegetarian Hot Dog</a:t>
                      </a:r>
                    </a:p>
                    <a:p>
                      <a:pPr algn="ctr"/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Chips, Peas and Baked Beans 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49942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DD2391E-B432-2847-ABEA-1CB7AD1D9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6522899"/>
            <a:ext cx="123292" cy="211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B0FFA2-1E6B-67BB-9A3E-872259A18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481" y="6582571"/>
            <a:ext cx="158162" cy="123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B52C58-A551-6A6F-8A24-7CF1F9B59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712" y="6582571"/>
            <a:ext cx="92563" cy="129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884AF6-24F9-3A10-74EA-63AFCE8709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7586" y="6579440"/>
            <a:ext cx="123292" cy="154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F3839C-759B-2190-D8DA-9589936874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8431" y="6591632"/>
            <a:ext cx="107637" cy="1230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793140-7D20-7609-24B9-5084A388AB20}"/>
              </a:ext>
            </a:extLst>
          </p:cNvPr>
          <p:cNvSpPr txBox="1"/>
          <p:nvPr/>
        </p:nvSpPr>
        <p:spPr>
          <a:xfrm>
            <a:off x="7198095" y="6530028"/>
            <a:ext cx="7649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+mn-lt"/>
              </a:rPr>
              <a:t>Vegetarian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8E88CF-F145-884A-5F93-A7563E1E6AD3}"/>
              </a:ext>
            </a:extLst>
          </p:cNvPr>
          <p:cNvSpPr txBox="1"/>
          <p:nvPr/>
        </p:nvSpPr>
        <p:spPr>
          <a:xfrm>
            <a:off x="8151919" y="6530028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+mn-lt"/>
              </a:rPr>
              <a:t>Oily fish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0458A6-3695-131A-9711-8FCE1AC309E3}"/>
              </a:ext>
            </a:extLst>
          </p:cNvPr>
          <p:cNvSpPr txBox="1"/>
          <p:nvPr/>
        </p:nvSpPr>
        <p:spPr>
          <a:xfrm>
            <a:off x="8889338" y="6530028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+mn-lt"/>
              </a:rPr>
              <a:t>Wholegrain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0E29ED-92AF-4806-A310-36330A176366}"/>
              </a:ext>
            </a:extLst>
          </p:cNvPr>
          <p:cNvSpPr txBox="1"/>
          <p:nvPr/>
        </p:nvSpPr>
        <p:spPr>
          <a:xfrm>
            <a:off x="9774241" y="6530028"/>
            <a:ext cx="5540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n-lt"/>
              </a:rPr>
              <a:t>Fruity!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1E641D-C792-27BB-14EC-5606C6551D5E}"/>
              </a:ext>
            </a:extLst>
          </p:cNvPr>
          <p:cNvSpPr txBox="1"/>
          <p:nvPr/>
        </p:nvSpPr>
        <p:spPr>
          <a:xfrm>
            <a:off x="10423171" y="6530028"/>
            <a:ext cx="1395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n-lt"/>
              </a:rPr>
              <a:t>Nutritionist’s Choice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BBE9D3-BBF8-FA24-B03D-63073FCBD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886" y="2331711"/>
            <a:ext cx="123292" cy="2113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13C3A9-1F4D-C6F5-2BD8-B781AE807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052" y="3974643"/>
            <a:ext cx="123292" cy="2113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700DAC-3E3E-9252-490C-E44B272C0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554" y="5849794"/>
            <a:ext cx="123292" cy="2113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AE0546F-DA6E-7F3F-DBD6-C2F4CE7424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6665" y="3393199"/>
            <a:ext cx="107637" cy="1230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1F4806-CB98-0890-6F12-DB7BFDCA23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0953" y="5199580"/>
            <a:ext cx="107637" cy="1230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0320FE-26E1-1BA9-33ED-91F819DF4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5962" y="2368647"/>
            <a:ext cx="123292" cy="1541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E45F7D0-89DD-061B-4B64-AF6365533A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9760" y="4040735"/>
            <a:ext cx="123292" cy="1541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D088471-0897-E9A7-5A7A-1D6A6C765B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1960" y="4969996"/>
            <a:ext cx="123292" cy="1541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9FC20E-DE31-1C6F-2EBD-96AB9C0DA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257" y="3285837"/>
            <a:ext cx="123292" cy="2113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AB23B4B-13D9-429E-BD9E-66E4598B6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358" y="4903904"/>
            <a:ext cx="123292" cy="2113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BA38964-A2FD-8CE8-2694-94F088B5DB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434" y="4940840"/>
            <a:ext cx="123292" cy="15411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6A21928-4B93-98F2-FB52-1AB73BB81B5B}"/>
              </a:ext>
            </a:extLst>
          </p:cNvPr>
          <p:cNvSpPr txBox="1"/>
          <p:nvPr/>
        </p:nvSpPr>
        <p:spPr>
          <a:xfrm>
            <a:off x="6915738" y="5228016"/>
            <a:ext cx="2196000" cy="73039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 healthy selection of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Fresh Salads, Fresh Sandwiches, Baguettes and Wraps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5D96C5-F83E-ECF4-D971-C9CBC2DE221A}"/>
              </a:ext>
            </a:extLst>
          </p:cNvPr>
          <p:cNvSpPr txBox="1"/>
          <p:nvPr/>
        </p:nvSpPr>
        <p:spPr>
          <a:xfrm>
            <a:off x="6915738" y="3036849"/>
            <a:ext cx="2196000" cy="9843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Love Joes Burritos and Wraps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Freshly Baked Pizza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Pasta and Sauces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Topped Jacket Potatoes</a:t>
            </a:r>
          </a:p>
        </p:txBody>
      </p:sp>
    </p:spTree>
    <p:extLst>
      <p:ext uri="{BB962C8B-B14F-4D97-AF65-F5344CB8AC3E}">
        <p14:creationId xmlns:p14="http://schemas.microsoft.com/office/powerpoint/2010/main" val="31331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1AC664-8295-A72E-5236-ED2D8085BDC6}"/>
              </a:ext>
            </a:extLst>
          </p:cNvPr>
          <p:cNvSpPr txBox="1"/>
          <p:nvPr/>
        </p:nvSpPr>
        <p:spPr>
          <a:xfrm>
            <a:off x="6182698" y="421080"/>
            <a:ext cx="733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Calibri Regular"/>
                <a:cs typeface="Futura Medium" panose="020B0602020204020303" pitchFamily="34" charset="-79"/>
              </a:rPr>
              <a:t>WEEK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Calibri Regular"/>
                <a:cs typeface="Futura Medium" panose="020B0602020204020303" pitchFamily="34" charset="-79"/>
              </a:rPr>
              <a:t>THREE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31DE9-BFAB-6AF9-C93C-AE715E32E42F}"/>
              </a:ext>
            </a:extLst>
          </p:cNvPr>
          <p:cNvSpPr txBox="1"/>
          <p:nvPr/>
        </p:nvSpPr>
        <p:spPr>
          <a:xfrm>
            <a:off x="6915738" y="557581"/>
            <a:ext cx="2196000" cy="1234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endParaRPr lang="en-GB" sz="800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81F78F-F719-2C2C-9D56-6016A19D0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604255"/>
              </p:ext>
            </p:extLst>
          </p:nvPr>
        </p:nvGraphicFramePr>
        <p:xfrm>
          <a:off x="1371600" y="2052000"/>
          <a:ext cx="5257800" cy="4495801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9908848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389348707"/>
                    </a:ext>
                  </a:extLst>
                </a:gridCol>
              </a:tblGrid>
              <a:tr h="87075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Chilli Con Carne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Wholegrain Rice </a:t>
                      </a:r>
                      <a:br>
                        <a:rPr lang="en-GB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Spiced Sweetcorn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Vegetarian Chilli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Wholegrain Rice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294430"/>
                  </a:ext>
                </a:extLst>
              </a:tr>
              <a:tr h="87075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/>
                          <a:cs typeface="Arial"/>
                        </a:rPr>
                        <a:t>Mandarin BBQ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Style Pork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Stir Fried Vegetables and Peas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Chickpea and Tomato Masala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Wholegrain Rice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525051"/>
                  </a:ext>
                </a:extLst>
              </a:tr>
              <a:tr h="87075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Mince Steak Pie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Mashed Potato,</a:t>
                      </a:r>
                      <a:b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Broccoli, Sweetcorn and Gravy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Crispy Topped Veggie Pie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Mashed Potato,</a:t>
                      </a:r>
                      <a:b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Broccoli, Sweetcorn and Gravy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030092"/>
                  </a:ext>
                </a:extLst>
              </a:tr>
              <a:tr h="87075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Buffalo Chicken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Lime Ranch Dressing, Herb Diced Potatoes, </a:t>
                      </a:r>
                      <a:b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Cornslaw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Sweetcorn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Vegetarian Incredible Burger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Herb Diced Potatoes,</a:t>
                      </a:r>
                      <a:b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Cornslaw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Sweetcorn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937821"/>
                  </a:ext>
                </a:extLst>
              </a:tr>
              <a:tr h="101276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/>
                          <a:cs typeface="Arial"/>
                        </a:rPr>
                        <a:t>Breaded  Chicken Strips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Chips, Peas and Baked Beans  </a:t>
                      </a: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 </a:t>
                      </a: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Yorker Quorn Dog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Served </a:t>
                      </a:r>
                      <a: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Chips, Peas, Baked Beans </a:t>
                      </a:r>
                      <a:br>
                        <a:rPr lang="en-GB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Mixed Side Salad</a:t>
                      </a:r>
                      <a:endParaRPr lang="en-GB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720" marR="0" marT="962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49942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5502773-21D5-1BFF-CF17-22ABF426B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6522899"/>
            <a:ext cx="123292" cy="211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40175B-2DE9-E79F-2655-F3643B200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481" y="6582571"/>
            <a:ext cx="158162" cy="123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D342F7-5CB8-F229-C953-52E1D4355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712" y="6582571"/>
            <a:ext cx="92563" cy="129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6C2834-BEA4-F5BB-0021-4B5F4B23B9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7586" y="6579440"/>
            <a:ext cx="123292" cy="154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790FD-7FBF-A26C-FE3D-4A1AF2387D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8431" y="6591632"/>
            <a:ext cx="107637" cy="1230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01DE9F-8802-9BE9-6AD8-A2E3B6D08B73}"/>
              </a:ext>
            </a:extLst>
          </p:cNvPr>
          <p:cNvSpPr txBox="1"/>
          <p:nvPr/>
        </p:nvSpPr>
        <p:spPr>
          <a:xfrm>
            <a:off x="7198095" y="6530028"/>
            <a:ext cx="7649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+mn-lt"/>
              </a:rPr>
              <a:t>Vegetarian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9A960E-3F97-636E-EF83-90E6328FAC83}"/>
              </a:ext>
            </a:extLst>
          </p:cNvPr>
          <p:cNvSpPr txBox="1"/>
          <p:nvPr/>
        </p:nvSpPr>
        <p:spPr>
          <a:xfrm>
            <a:off x="8151919" y="6530028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+mn-lt"/>
              </a:rPr>
              <a:t>Oily fish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85EBE-4734-91EB-D059-2E6FCFCBBFF6}"/>
              </a:ext>
            </a:extLst>
          </p:cNvPr>
          <p:cNvSpPr txBox="1"/>
          <p:nvPr/>
        </p:nvSpPr>
        <p:spPr>
          <a:xfrm>
            <a:off x="8889338" y="6530028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+mn-lt"/>
              </a:rPr>
              <a:t>Wholegrain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77E6F0-807F-2B11-027A-E0C1B3AEBAFE}"/>
              </a:ext>
            </a:extLst>
          </p:cNvPr>
          <p:cNvSpPr txBox="1"/>
          <p:nvPr/>
        </p:nvSpPr>
        <p:spPr>
          <a:xfrm>
            <a:off x="9774241" y="6530028"/>
            <a:ext cx="5540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n-lt"/>
              </a:rPr>
              <a:t>Fruity!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482CB6-71B2-AF78-8F2D-86814FA15B2B}"/>
              </a:ext>
            </a:extLst>
          </p:cNvPr>
          <p:cNvSpPr txBox="1"/>
          <p:nvPr/>
        </p:nvSpPr>
        <p:spPr>
          <a:xfrm>
            <a:off x="10423171" y="6530028"/>
            <a:ext cx="1395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+mn-lt"/>
              </a:rPr>
              <a:t>Nutritionist’s Choice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828341-EFE3-243E-429D-CB0134CFA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696" y="2311761"/>
            <a:ext cx="123292" cy="2113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4D9A04-CDD0-AB42-5912-F58678389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908" y="4021157"/>
            <a:ext cx="123292" cy="2113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60E97F-5B67-CB5C-E4C7-6D78E0DE8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474" y="5852730"/>
            <a:ext cx="123292" cy="2113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EBFB7D-C86F-C837-ED8A-F94C630150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2134" y="2517172"/>
            <a:ext cx="107637" cy="1230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51176C-4BA5-E476-6210-5F0B53F15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4877" y="2610490"/>
            <a:ext cx="107637" cy="1230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E0A8F-0F0F-4125-E7F7-B5A61133BB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2705" y="3467496"/>
            <a:ext cx="107637" cy="1230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7C8D0A-EF64-5BCF-98F7-FD372E1BA4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053" y="2292430"/>
            <a:ext cx="123292" cy="1541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21D79F7-0CEA-8E26-3B1F-736B30B02C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1742" y="2368054"/>
            <a:ext cx="123292" cy="1541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8912212-2184-9D5A-B051-CCBCE48CD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154" y="3200220"/>
            <a:ext cx="123292" cy="21135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3816171-27AF-9E9D-4595-810184DC22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7200" y="3256513"/>
            <a:ext cx="123292" cy="1541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56793A5-D09E-97B2-B8BC-C02C86F3D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572" y="4873535"/>
            <a:ext cx="123292" cy="2113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0054FA8-CE47-0524-628F-5142D8009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0618" y="4929828"/>
            <a:ext cx="123292" cy="15411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D088BF0-9C40-7233-53E6-78E0E0E1B053}"/>
              </a:ext>
            </a:extLst>
          </p:cNvPr>
          <p:cNvSpPr txBox="1"/>
          <p:nvPr/>
        </p:nvSpPr>
        <p:spPr>
          <a:xfrm>
            <a:off x="6915738" y="5228016"/>
            <a:ext cx="2196000" cy="73039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 healthy selection of</a:t>
            </a:r>
            <a:b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Fresh Salads, Fresh Sandwiches, Baguettes and Wraps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C04C07-9893-6A2E-398F-30CF0EDA32AC}"/>
              </a:ext>
            </a:extLst>
          </p:cNvPr>
          <p:cNvSpPr txBox="1"/>
          <p:nvPr/>
        </p:nvSpPr>
        <p:spPr>
          <a:xfrm>
            <a:off x="6915738" y="3036849"/>
            <a:ext cx="2196000" cy="9843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Love Joes Burritos and Wraps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Freshly Baked Pizza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Pasta and Sauces</a:t>
            </a:r>
          </a:p>
          <a:p>
            <a:pPr algn="ctr">
              <a:lnSpc>
                <a:spcPct val="150000"/>
              </a:lnSpc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Topped Jacket Potatoes</a:t>
            </a:r>
          </a:p>
        </p:txBody>
      </p:sp>
    </p:spTree>
    <p:extLst>
      <p:ext uri="{BB962C8B-B14F-4D97-AF65-F5344CB8AC3E}">
        <p14:creationId xmlns:p14="http://schemas.microsoft.com/office/powerpoint/2010/main" val="28455744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0" ma:contentTypeDescription="Create a new document." ma:contentTypeScope="" ma:versionID="5c5c2f8e79ae191c5fbe555a8cbaa4ad">
  <xsd:schema xmlns:xsd="http://www.w3.org/2001/XMLSchema" xmlns:xs="http://www.w3.org/2001/XMLSchema" xmlns:p="http://schemas.microsoft.com/office/2006/metadata/properties" xmlns:ns2="2a4231d9-844b-42ba-9d15-21bb434c25e3" targetNamespace="http://schemas.microsoft.com/office/2006/metadata/properties" ma:root="true" ma:fieldsID="f5cc26173ff0b753d05d854253c80118" ns2:_="">
    <xsd:import namespace="2a4231d9-844b-42ba-9d15-21bb434c25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00499B-E52F-4C3D-BBC8-03D35F6FA72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a4231d9-844b-42ba-9d15-21bb434c25e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3CC38A-6820-4A90-A26B-BB8852BD19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EC2D4D-8E4D-46DE-A146-3D3B5A226E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</TotalTime>
  <Words>473</Words>
  <Application>Microsoft Office PowerPoint</Application>
  <PresentationFormat>Widescreen</PresentationFormat>
  <Paragraphs>98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Calibri Regular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BY Food.</dc:title>
  <dc:creator>Jennie Elgie</dc:creator>
  <cp:lastModifiedBy>R. Farthing</cp:lastModifiedBy>
  <cp:revision>62</cp:revision>
  <cp:lastPrinted>2022-06-01T11:46:00Z</cp:lastPrinted>
  <dcterms:created xsi:type="dcterms:W3CDTF">2022-05-12T10:12:17Z</dcterms:created>
  <dcterms:modified xsi:type="dcterms:W3CDTF">2022-10-05T12:13:17Z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2022-05-12T00:00:00Z</vt:filetime>
  </property>
  <property fmtid="{D5CDD505-2E9C-101B-9397-08002B2CF9AE}" pid="3" name="Creator">
    <vt:lpwstr>Adobe InDesign 17.2 (Macintosh)</vt:lpwstr>
  </property>
  <property fmtid="{D5CDD505-2E9C-101B-9397-08002B2CF9AE}" pid="4" name="LastSaved">
    <vt:filetime>2022-05-12T00:00:00Z</vt:filetime>
  </property>
  <property fmtid="{D5CDD505-2E9C-101B-9397-08002B2CF9AE}" pid="5" name="MSIP_Label_f472f14c-d40a-4996-84a9-078c3b8640e0_Enabled">
    <vt:lpwstr>true</vt:lpwstr>
  </property>
  <property fmtid="{D5CDD505-2E9C-101B-9397-08002B2CF9AE}" pid="6" name="MSIP_Label_f472f14c-d40a-4996-84a9-078c3b8640e0_SetDate">
    <vt:lpwstr>2022-06-01T08:26:52Z</vt:lpwstr>
  </property>
  <property fmtid="{D5CDD505-2E9C-101B-9397-08002B2CF9AE}" pid="7" name="MSIP_Label_f472f14c-d40a-4996-84a9-078c3b8640e0_Method">
    <vt:lpwstr>Privileged</vt:lpwstr>
  </property>
  <property fmtid="{D5CDD505-2E9C-101B-9397-08002B2CF9AE}" pid="8" name="MSIP_Label_f472f14c-d40a-4996-84a9-078c3b8640e0_Name">
    <vt:lpwstr>f472f14c-d40a-4996-84a9-078c3b8640e0</vt:lpwstr>
  </property>
  <property fmtid="{D5CDD505-2E9C-101B-9397-08002B2CF9AE}" pid="9" name="MSIP_Label_f472f14c-d40a-4996-84a9-078c3b8640e0_SiteId">
    <vt:lpwstr>cd62b7dd-4b48-44bd-90e7-e143a22c8ead</vt:lpwstr>
  </property>
  <property fmtid="{D5CDD505-2E9C-101B-9397-08002B2CF9AE}" pid="10" name="MSIP_Label_f472f14c-d40a-4996-84a9-078c3b8640e0_ActionId">
    <vt:lpwstr>e23987c8-5069-4837-a659-9bcdee0a41c4</vt:lpwstr>
  </property>
  <property fmtid="{D5CDD505-2E9C-101B-9397-08002B2CF9AE}" pid="11" name="MSIP_Label_f472f14c-d40a-4996-84a9-078c3b8640e0_ContentBits">
    <vt:lpwstr>2</vt:lpwstr>
  </property>
  <property fmtid="{D5CDD505-2E9C-101B-9397-08002B2CF9AE}" pid="12" name="ClassificationContentMarkingFooterLocations">
    <vt:lpwstr>Custom Design:3\1_Custom Design:4\2_Custom Design:3\3_Custom Design:9</vt:lpwstr>
  </property>
  <property fmtid="{D5CDD505-2E9C-101B-9397-08002B2CF9AE}" pid="13" name="ClassificationContentMarkingFooterText">
    <vt:lpwstr>Internal</vt:lpwstr>
  </property>
  <property fmtid="{D5CDD505-2E9C-101B-9397-08002B2CF9AE}" pid="14" name="ContentTypeId">
    <vt:lpwstr>0x010100A71C9106D901B448B24197D5D49EFCD4</vt:lpwstr>
  </property>
</Properties>
</file>